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234800" cy="57538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2023-06-29T00:43:26Z</dcterms:modified>
  <cp:revision>23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